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1" r:id="rId3"/>
    <p:sldId id="284" r:id="rId4"/>
    <p:sldId id="296" r:id="rId5"/>
    <p:sldId id="297" r:id="rId6"/>
    <p:sldId id="280" r:id="rId7"/>
    <p:sldId id="276" r:id="rId8"/>
    <p:sldId id="293" r:id="rId9"/>
    <p:sldId id="257" r:id="rId10"/>
    <p:sldId id="267" r:id="rId11"/>
    <p:sldId id="268" r:id="rId12"/>
    <p:sldId id="269" r:id="rId13"/>
    <p:sldId id="275" r:id="rId14"/>
    <p:sldId id="270" r:id="rId15"/>
    <p:sldId id="277" r:id="rId16"/>
    <p:sldId id="262" r:id="rId17"/>
    <p:sldId id="274" r:id="rId18"/>
    <p:sldId id="273" r:id="rId19"/>
    <p:sldId id="281" r:id="rId20"/>
    <p:sldId id="285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282" r:id="rId30"/>
    <p:sldId id="278" r:id="rId31"/>
    <p:sldId id="279" r:id="rId32"/>
    <p:sldId id="264" r:id="rId33"/>
    <p:sldId id="271" r:id="rId34"/>
    <p:sldId id="263" r:id="rId35"/>
    <p:sldId id="265" r:id="rId36"/>
    <p:sldId id="266" r:id="rId37"/>
    <p:sldId id="283" r:id="rId38"/>
    <p:sldId id="272" r:id="rId3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6944" autoAdjust="0"/>
  </p:normalViewPr>
  <p:slideViewPr>
    <p:cSldViewPr snapToGrid="0">
      <p:cViewPr varScale="1">
        <p:scale>
          <a:sx n="139" d="100"/>
          <a:sy n="139" d="100"/>
        </p:scale>
        <p:origin x="33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kusto-sdm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Azure/</a:t>
            </a:r>
            <a:r>
              <a:rPr lang="de-CH" dirty="0" err="1">
                <a:hlinkClick r:id="rId3"/>
              </a:rPr>
              <a:t>azure-kusto-sdmt</a:t>
            </a:r>
            <a:r>
              <a:rPr lang="de-CH" dirty="0">
                <a:hlinkClick r:id="rId3"/>
              </a:rPr>
              <a:t>: </a:t>
            </a:r>
            <a:r>
              <a:rPr lang="de-CH" dirty="0" err="1">
                <a:hlinkClick r:id="rId3"/>
              </a:rPr>
              <a:t>Sliced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migration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toolbox</a:t>
            </a:r>
            <a:r>
              <a:rPr lang="de-CH" dirty="0">
                <a:hlinkClick r:id="rId3"/>
              </a:rPr>
              <a:t> (</a:t>
            </a:r>
            <a:r>
              <a:rPr lang="de-CH" dirty="0" err="1">
                <a:hlinkClick r:id="rId3"/>
              </a:rPr>
              <a:t>loading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historical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</a:t>
            </a:r>
            <a:r>
              <a:rPr lang="de-CH" dirty="0">
                <a:hlinkClick r:id="rId3"/>
              </a:rPr>
              <a:t> ADX - Kusto) (github.com)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26/07/2023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2.jpe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12.jpe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2.jpe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2.jpeg"/><Relationship Id="rId4" Type="http://schemas.openxmlformats.org/officeDocument/2006/relationships/image" Target="../media/image8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0.png"/><Relationship Id="rId4" Type="http://schemas.openxmlformats.org/officeDocument/2006/relationships/image" Target="../media/image12.jpe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github.com/Azure/azure-kusto-sdm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 </a:t>
            </a:r>
            <a:r>
              <a:rPr lang="en-US" sz="4400">
                <a:solidFill>
                  <a:srgbClr val="FFFFFF"/>
                </a:solidFill>
              </a:rPr>
              <a:t>- Public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4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AND [Ts] &lt; 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1031326" y="5692324"/>
            <a:ext cx="1031051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1796040" y="275055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1796040" y="292100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1796040" y="311351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61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404423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1796040" y="435129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1796040" y="452174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1796040" y="4714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2471561" y="409680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2469393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7294976" y="277644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7294976" y="294689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7294976" y="313940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407012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7294976" y="437718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7294976" y="454763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7294976" y="47401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8962854" y="277644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8962854" y="294689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8962854" y="313940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75" y="246939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8962854" y="43771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8962854" y="45476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8962854" y="47401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Microsoft Azure Data Explorer - Badges - Credly">
            <a:extLst>
              <a:ext uri="{FF2B5EF4-FFF2-40B4-BE49-F238E27FC236}">
                <a16:creationId xmlns:a16="http://schemas.microsoft.com/office/drawing/2014/main" id="{E7419AFB-23E3-DD79-8D83-A12FC91E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9638375" y="412269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 Lake Storage Connector - Mule 4">
            <a:extLst>
              <a:ext uri="{FF2B5EF4-FFF2-40B4-BE49-F238E27FC236}">
                <a16:creationId xmlns:a16="http://schemas.microsoft.com/office/drawing/2014/main" id="{30FB7225-685D-368A-0C89-24EA27420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2472466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Azure Data Lake Storage Connector - Mule 4">
            <a:extLst>
              <a:ext uri="{FF2B5EF4-FFF2-40B4-BE49-F238E27FC236}">
                <a16:creationId xmlns:a16="http://schemas.microsoft.com/office/drawing/2014/main" id="{2D092D7E-B2EC-6968-FC42-B0A634AA7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4096807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838200" y="1514915"/>
            <a:ext cx="231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6394363" y="1518197"/>
            <a:ext cx="38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469424" y="204583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SQL</a:t>
            </a:r>
            <a:endParaRPr lang="en-C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469424" y="3658464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ADX</a:t>
            </a:r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6446500" y="1985505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 SQL</a:t>
            </a:r>
            <a:endParaRPr lang="en-CH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6446500" y="3598132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ADX</a:t>
            </a:r>
            <a:endParaRPr lang="en-CH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6" y="56751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1796041" y="5982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1796041" y="61526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1796041" y="63451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Azure Data Lake Storage Connector - Mule 4">
            <a:extLst>
              <a:ext uri="{FF2B5EF4-FFF2-40B4-BE49-F238E27FC236}">
                <a16:creationId xmlns:a16="http://schemas.microsoft.com/office/drawing/2014/main" id="{6CCF0852-86DA-1DCA-A0E0-11B30954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2497317" y="5701868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947566" y="5203193"/>
            <a:ext cx="226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8C834C-50DD-9023-6352-5AD6AB51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87310D-110B-968A-2286-F760E4473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0B6BC9-F06A-B3B9-EAAB-B15168E06153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2416098"/>
            <a:ext cx="7529419" cy="4276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253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3867912"/>
            <a:ext cx="7529419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8180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035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345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66AD-477B-F636-EB5E-C13AF2022BEE}"/>
              </a:ext>
            </a:extLst>
          </p:cNvPr>
          <p:cNvSpPr txBox="1"/>
          <p:nvPr/>
        </p:nvSpPr>
        <p:spPr>
          <a:xfrm>
            <a:off x="1084199" y="6452569"/>
            <a:ext cx="108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9"/>
              </a:rPr>
              <a:t>Azure/</a:t>
            </a:r>
            <a:r>
              <a:rPr lang="de-CH" sz="1200" dirty="0" err="1">
                <a:hlinkClick r:id="rId9"/>
              </a:rPr>
              <a:t>azure-kusto-sdmt</a:t>
            </a:r>
            <a:r>
              <a:rPr lang="de-CH" sz="1200" dirty="0">
                <a:hlinkClick r:id="rId9"/>
              </a:rPr>
              <a:t>: </a:t>
            </a:r>
            <a:r>
              <a:rPr lang="de-CH" sz="1200" dirty="0" err="1">
                <a:hlinkClick r:id="rId9"/>
              </a:rPr>
              <a:t>Sliced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migration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toolbox</a:t>
            </a:r>
            <a:r>
              <a:rPr lang="de-CH" sz="1200" dirty="0">
                <a:hlinkClick r:id="rId9"/>
              </a:rPr>
              <a:t> (</a:t>
            </a:r>
            <a:r>
              <a:rPr lang="de-CH" sz="1200" dirty="0" err="1">
                <a:hlinkClick r:id="rId9"/>
              </a:rPr>
              <a:t>loading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historical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</a:t>
            </a:r>
            <a:r>
              <a:rPr lang="de-CH" sz="1200" dirty="0">
                <a:hlinkClick r:id="rId9"/>
              </a:rPr>
              <a:t> ADX - Kusto) (github.com)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20135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3581</Words>
  <Application>Microsoft Office PowerPoint</Application>
  <PresentationFormat>Widescreen</PresentationFormat>
  <Paragraphs>507</Paragraphs>
  <Slides>38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 - Public</vt:lpstr>
      <vt:lpstr>Transfer Scenarios</vt:lpstr>
      <vt:lpstr>Supported ADX Ingest Paths</vt:lpstr>
      <vt:lpstr>Supported ADX Ingest Paths</vt:lpstr>
      <vt:lpstr>Supported ADX Ingest Paths</vt:lpstr>
      <vt:lpstr>Main Benefits of the toolbox</vt:lpstr>
      <vt:lpstr>Usage </vt:lpstr>
      <vt:lpstr>Telemetry Info in ADF, ADX and SQL</vt:lpstr>
      <vt:lpstr>SDMT – Sliced Data Migration Tool - Overview</vt:lpstr>
      <vt:lpstr>SDMT – Sliced Data Migration Tool – Error slice</vt:lpstr>
      <vt:lpstr>SDMT – Sliced Data Migration Tool - Restart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31</cp:revision>
  <dcterms:created xsi:type="dcterms:W3CDTF">2023-05-03T09:56:54Z</dcterms:created>
  <dcterms:modified xsi:type="dcterms:W3CDTF">2023-07-26T15:06:31Z</dcterms:modified>
</cp:coreProperties>
</file>